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85" r:id="rId3"/>
  </p:sldIdLst>
  <p:sldSz cx="13716000" cy="18288000"/>
  <p:notesSz cx="6858000" cy="9144000"/>
  <p:custDataLst>
    <p:tags r:id="rId9"/>
  </p:custDataLst>
  <p:defaultTextStyle>
    <a:defPPr>
      <a:defRPr lang="zh-CN"/>
    </a:defPPr>
    <a:lvl1pPr marL="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1pPr>
    <a:lvl2pPr marL="84963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2pPr>
    <a:lvl3pPr marL="169926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3pPr>
    <a:lvl4pPr marL="254889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4pPr>
    <a:lvl5pPr marL="339852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5pPr>
    <a:lvl6pPr marL="4248150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6pPr>
    <a:lvl7pPr marL="5097145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7pPr>
    <a:lvl8pPr marL="5946775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8pPr>
    <a:lvl9pPr marL="6796405" algn="l" defTabSz="1699260" rtl="0" eaLnBrk="1" latinLnBrk="0" hangingPunct="1">
      <a:defRPr sz="33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8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B9"/>
    <a:srgbClr val="238CFF"/>
    <a:srgbClr val="48A5FA"/>
    <a:srgbClr val="2AAFE9"/>
    <a:srgbClr val="3998E7"/>
    <a:srgbClr val="6AC5FF"/>
    <a:srgbClr val="A2DCF4"/>
    <a:srgbClr val="002987"/>
    <a:srgbClr val="0046B3"/>
    <a:srgbClr val="20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4788" autoAdjust="0"/>
    <p:restoredTop sz="96387" autoAdjust="0"/>
  </p:normalViewPr>
  <p:slideViewPr>
    <p:cSldViewPr snapToGrid="0" showGuides="1">
      <p:cViewPr varScale="1">
        <p:scale>
          <a:sx n="43" d="100"/>
          <a:sy n="43" d="100"/>
        </p:scale>
        <p:origin x="2628" y="54"/>
      </p:cViewPr>
      <p:guideLst>
        <p:guide orient="horz" pos="11520"/>
        <p:guide pos="576"/>
        <p:guide pos="8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653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555AA-7893-4A68-8A87-770B7D6F080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F04C-CA78-4520-BDDC-8B4156F1E9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F6F61-1C18-456B-A9A4-B216A9499A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A110A-C925-4554-B7C8-30C8FEDDE0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1pPr>
    <a:lvl2pPr marL="84963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2pPr>
    <a:lvl3pPr marL="169926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3pPr>
    <a:lvl4pPr marL="254889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4pPr>
    <a:lvl5pPr marL="339852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5pPr>
    <a:lvl6pPr marL="4248150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6pPr>
    <a:lvl7pPr marL="5097145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7pPr>
    <a:lvl8pPr marL="5946775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8pPr>
    <a:lvl9pPr marL="6796405" algn="l" defTabSz="1699260" rtl="0" eaLnBrk="1" latinLnBrk="0" hangingPunct="1">
      <a:defRPr sz="2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占位符 44"/>
          <p:cNvSpPr>
            <a:spLocks noGrp="1"/>
          </p:cNvSpPr>
          <p:nvPr>
            <p:ph type="body" sz="quarter" idx="10" hasCustomPrompt="1"/>
          </p:nvPr>
        </p:nvSpPr>
        <p:spPr>
          <a:xfrm>
            <a:off x="1065390" y="2086063"/>
            <a:ext cx="11585220" cy="139562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lang="zh-CN" altLang="en-US" sz="3200" b="1" dirty="0">
                <a:solidFill>
                  <a:srgbClr val="0048B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765" lvl="0" indent="-571500" algn="ctr">
              <a:spcBef>
                <a:spcPct val="0"/>
              </a:spcBef>
            </a:pPr>
            <a:r>
              <a:rPr lang="zh-CN" altLang="en-US" dirty="0" smtClean="0"/>
              <a:t>编辑项目名称不超过两行</a:t>
            </a:r>
            <a:endParaRPr lang="zh-CN" altLang="en-US" dirty="0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12" hasCustomPrompt="1"/>
          </p:nvPr>
        </p:nvSpPr>
        <p:spPr>
          <a:xfrm>
            <a:off x="1065386" y="4435033"/>
            <a:ext cx="11606684" cy="169813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11201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400" dirty="0" smtClean="0"/>
              <a:t>项目团队相关介绍信息</a:t>
            </a:r>
            <a:endParaRPr lang="zh-CN" altLang="en-US" sz="2400" dirty="0"/>
          </a:p>
        </p:txBody>
      </p:sp>
      <p:sp>
        <p:nvSpPr>
          <p:cNvPr id="48" name="文本占位符 44"/>
          <p:cNvSpPr>
            <a:spLocks noGrp="1"/>
          </p:cNvSpPr>
          <p:nvPr>
            <p:ph type="body" sz="quarter" idx="13" hasCustomPrompt="1"/>
          </p:nvPr>
        </p:nvSpPr>
        <p:spPr>
          <a:xfrm>
            <a:off x="1065386" y="6714092"/>
            <a:ext cx="11606684" cy="306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lang="zh-CN" altLang="en-US" sz="1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400" dirty="0" smtClean="0"/>
              <a:t>介绍项目基本情况，图文并茂，注意排版</a:t>
            </a:r>
            <a:endParaRPr lang="zh-CN" altLang="en-US" sz="2400" dirty="0"/>
          </a:p>
        </p:txBody>
      </p:sp>
      <p:sp>
        <p:nvSpPr>
          <p:cNvPr id="49" name="文本占位符 44"/>
          <p:cNvSpPr>
            <a:spLocks noGrp="1"/>
          </p:cNvSpPr>
          <p:nvPr>
            <p:ph type="body" sz="quarter" idx="14" hasCustomPrompt="1"/>
          </p:nvPr>
        </p:nvSpPr>
        <p:spPr>
          <a:xfrm>
            <a:off x="1065386" y="10306577"/>
            <a:ext cx="11606684" cy="30600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lang="zh-CN" altLang="en-US" sz="1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400" dirty="0" smtClean="0"/>
              <a:t>介绍项目市场情况，图文并茂，注意排版</a:t>
            </a:r>
            <a:endParaRPr lang="zh-CN" altLang="en-US" sz="2400" dirty="0"/>
          </a:p>
        </p:txBody>
      </p:sp>
      <p:sp>
        <p:nvSpPr>
          <p:cNvPr id="50" name="文本占位符 44"/>
          <p:cNvSpPr>
            <a:spLocks noGrp="1"/>
          </p:cNvSpPr>
          <p:nvPr>
            <p:ph type="body" sz="quarter" idx="15" hasCustomPrompt="1"/>
          </p:nvPr>
        </p:nvSpPr>
        <p:spPr>
          <a:xfrm>
            <a:off x="1065386" y="13943666"/>
            <a:ext cx="11606684" cy="13764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lang="zh-CN" altLang="en-US" sz="18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400" dirty="0" smtClean="0"/>
              <a:t>填写意向转化方式</a:t>
            </a:r>
            <a:endParaRPr lang="zh-CN" altLang="en-US" sz="2400" dirty="0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6" hasCustomPrompt="1"/>
          </p:nvPr>
        </p:nvSpPr>
        <p:spPr>
          <a:xfrm>
            <a:off x="1065386" y="3481691"/>
            <a:ext cx="11585224" cy="44940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buNone/>
              <a:defRPr lang="zh-CN" altLang="en-US" sz="2400" b="1" spc="300" dirty="0">
                <a:solidFill>
                  <a:srgbClr val="0048B9"/>
                </a:solidFill>
              </a:defRPr>
            </a:lvl1pPr>
          </a:lstStyle>
          <a:p>
            <a:pPr marL="419735" lvl="0" indent="-419735"/>
            <a:r>
              <a:rPr lang="zh-CN" altLang="en-US" dirty="0" smtClean="0"/>
              <a:t>编辑高校名称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>
            <a:fillRect/>
          </a:stretch>
        </p:blipFill>
        <p:spPr>
          <a:xfrm flipH="1" flipV="1">
            <a:off x="0" y="0"/>
            <a:ext cx="13716000" cy="31283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7808" b="28917"/>
          <a:stretch>
            <a:fillRect/>
          </a:stretch>
        </p:blipFill>
        <p:spPr>
          <a:xfrm>
            <a:off x="0" y="15567103"/>
            <a:ext cx="13716000" cy="2720897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92505" y="333633"/>
            <a:ext cx="7981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spc="-300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第八届</a:t>
            </a:r>
            <a:r>
              <a:rPr lang="zh-CN" altLang="en-US" sz="5400" spc="-3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陕西高校科技成果展</a:t>
            </a:r>
            <a:endParaRPr lang="zh-CN" altLang="en-US" sz="5400" spc="-3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副标题 2"/>
          <p:cNvSpPr txBox="1"/>
          <p:nvPr userDrawn="1"/>
        </p:nvSpPr>
        <p:spPr>
          <a:xfrm>
            <a:off x="1065387" y="3969344"/>
            <a:ext cx="11585224" cy="443206"/>
          </a:xfrm>
          <a:prstGeom prst="roundRect">
            <a:avLst/>
          </a:prstGeom>
          <a:noFill/>
        </p:spPr>
        <p:txBody>
          <a:bodyPr vert="horz" lIns="182880" tIns="91440" rIns="182880" bIns="91440" rtlCol="0">
            <a:noAutofit/>
          </a:bodyPr>
          <a:lstStyle>
            <a:lvl1pPr marL="0" indent="0" algn="ctr" defTabSz="560070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03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14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017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021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024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zh-CN" altLang="en-US" sz="2400" b="1" spc="0" dirty="0">
                <a:solidFill>
                  <a:srgbClr val="238CFF"/>
                </a:solidFill>
              </a:rPr>
              <a:t>项目团队</a:t>
            </a:r>
            <a:endParaRPr lang="zh-CN" altLang="en-US" sz="2400" b="1" spc="0" dirty="0">
              <a:solidFill>
                <a:srgbClr val="238CFF"/>
              </a:solidFill>
            </a:endParaRPr>
          </a:p>
        </p:txBody>
      </p:sp>
      <p:sp>
        <p:nvSpPr>
          <p:cNvPr id="6" name="副标题 2"/>
          <p:cNvSpPr txBox="1"/>
          <p:nvPr userDrawn="1"/>
        </p:nvSpPr>
        <p:spPr>
          <a:xfrm>
            <a:off x="1065387" y="6222525"/>
            <a:ext cx="11585224" cy="443206"/>
          </a:xfrm>
          <a:prstGeom prst="roundRect">
            <a:avLst/>
          </a:prstGeom>
          <a:noFill/>
        </p:spPr>
        <p:txBody>
          <a:bodyPr vert="horz" lIns="182880" tIns="91440" rIns="182880" bIns="91440" rtlCol="0">
            <a:noAutofit/>
          </a:bodyPr>
          <a:lstStyle>
            <a:defPPr>
              <a:defRPr lang="zh-CN"/>
            </a:defPPr>
            <a:lvl1pPr indent="0" defTabSz="560070">
              <a:lnSpc>
                <a:spcPts val="2100"/>
              </a:lnSpc>
              <a:spcBef>
                <a:spcPts val="615"/>
              </a:spcBef>
              <a:buFont typeface="Arial" panose="020B0604020202020204" pitchFamily="34" charset="0"/>
              <a:buNone/>
              <a:defRPr sz="2000" b="1" spc="600">
                <a:solidFill>
                  <a:schemeClr val="bg1"/>
                </a:solidFill>
              </a:defRPr>
            </a:lvl1pPr>
            <a:lvl2pPr marL="28003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/>
            </a:lvl2pPr>
            <a:lvl3pPr marL="56007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/>
            </a:lvl3pPr>
            <a:lvl4pPr marL="84010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4pPr>
            <a:lvl5pPr marL="112014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5pPr>
            <a:lvl6pPr marL="140017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6pPr>
            <a:lvl7pPr marL="168021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7pPr>
            <a:lvl8pPr marL="196024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8pPr>
            <a:lvl9pPr marL="224028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400" spc="0" dirty="0" smtClean="0">
                <a:solidFill>
                  <a:srgbClr val="238CFF"/>
                </a:solidFill>
              </a:rPr>
              <a:t>项目介绍</a:t>
            </a:r>
            <a:endParaRPr lang="zh-CN" altLang="en-US" sz="2400" spc="0" dirty="0">
              <a:solidFill>
                <a:srgbClr val="238CFF"/>
              </a:solidFill>
            </a:endParaRPr>
          </a:p>
        </p:txBody>
      </p:sp>
      <p:sp>
        <p:nvSpPr>
          <p:cNvPr id="7" name="副标题 2"/>
          <p:cNvSpPr txBox="1"/>
          <p:nvPr userDrawn="1"/>
        </p:nvSpPr>
        <p:spPr>
          <a:xfrm>
            <a:off x="1065387" y="9826101"/>
            <a:ext cx="11585224" cy="443206"/>
          </a:xfrm>
          <a:prstGeom prst="roundRect">
            <a:avLst/>
          </a:prstGeom>
          <a:noFill/>
        </p:spPr>
        <p:txBody>
          <a:bodyPr vert="horz" lIns="182880" tIns="91440" rIns="182880" bIns="91440" rtlCol="0">
            <a:noAutofit/>
          </a:bodyPr>
          <a:lstStyle>
            <a:defPPr>
              <a:defRPr lang="zh-CN"/>
            </a:defPPr>
            <a:lvl1pPr lvl="0" indent="0" defTabSz="560070">
              <a:lnSpc>
                <a:spcPts val="2100"/>
              </a:lnSpc>
              <a:spcBef>
                <a:spcPts val="615"/>
              </a:spcBef>
              <a:buFont typeface="Arial" panose="020B0604020202020204" pitchFamily="34" charset="0"/>
              <a:buNone/>
              <a:defRPr sz="2000" b="1" spc="600">
                <a:solidFill>
                  <a:schemeClr val="bg1"/>
                </a:solidFill>
              </a:defRPr>
            </a:lvl1pPr>
            <a:lvl2pPr marL="28003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/>
            </a:lvl2pPr>
            <a:lvl3pPr marL="56007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/>
            </a:lvl3pPr>
            <a:lvl4pPr marL="84010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4pPr>
            <a:lvl5pPr marL="112014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5pPr>
            <a:lvl6pPr marL="140017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6pPr>
            <a:lvl7pPr marL="168021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7pPr>
            <a:lvl8pPr marL="196024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8pPr>
            <a:lvl9pPr marL="224028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400" spc="0" dirty="0" smtClean="0">
                <a:solidFill>
                  <a:srgbClr val="238CFF"/>
                </a:solidFill>
              </a:rPr>
              <a:t>市场前景</a:t>
            </a:r>
            <a:endParaRPr lang="zh-CN" altLang="en-US" sz="2400" spc="0" dirty="0">
              <a:solidFill>
                <a:srgbClr val="238CFF"/>
              </a:solidFill>
            </a:endParaRPr>
          </a:p>
        </p:txBody>
      </p:sp>
      <p:sp>
        <p:nvSpPr>
          <p:cNvPr id="8" name="副标题 2"/>
          <p:cNvSpPr txBox="1"/>
          <p:nvPr userDrawn="1"/>
        </p:nvSpPr>
        <p:spPr>
          <a:xfrm>
            <a:off x="1065387" y="13431224"/>
            <a:ext cx="11585224" cy="443206"/>
          </a:xfrm>
          <a:prstGeom prst="roundRect">
            <a:avLst/>
          </a:prstGeom>
          <a:noFill/>
        </p:spPr>
        <p:txBody>
          <a:bodyPr vert="horz" lIns="182880" tIns="91440" rIns="182880" bIns="91440" rtlCol="0">
            <a:noAutofit/>
          </a:bodyPr>
          <a:lstStyle>
            <a:defPPr>
              <a:defRPr lang="zh-CN"/>
            </a:defPPr>
            <a:lvl1pPr lvl="0" indent="0" defTabSz="560070">
              <a:lnSpc>
                <a:spcPts val="2100"/>
              </a:lnSpc>
              <a:spcBef>
                <a:spcPts val="615"/>
              </a:spcBef>
              <a:buFont typeface="Arial" panose="020B0604020202020204" pitchFamily="34" charset="0"/>
              <a:buNone/>
              <a:defRPr sz="2000" b="1" spc="600">
                <a:solidFill>
                  <a:schemeClr val="bg1"/>
                </a:solidFill>
              </a:defRPr>
            </a:lvl1pPr>
            <a:lvl2pPr marL="28003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/>
            </a:lvl2pPr>
            <a:lvl3pPr marL="56007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/>
            </a:lvl3pPr>
            <a:lvl4pPr marL="84010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4pPr>
            <a:lvl5pPr marL="112014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5pPr>
            <a:lvl6pPr marL="140017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6pPr>
            <a:lvl7pPr marL="168021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7pPr>
            <a:lvl8pPr marL="1960245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8pPr>
            <a:lvl9pPr marL="2240280" indent="0" algn="ctr" defTabSz="560070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/>
            </a:lvl9pPr>
          </a:lstStyle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400" spc="0" dirty="0" smtClean="0">
                <a:solidFill>
                  <a:srgbClr val="238CFF"/>
                </a:solidFill>
              </a:rPr>
              <a:t>合作方式</a:t>
            </a:r>
            <a:endParaRPr lang="zh-CN" altLang="en-US" sz="2400" spc="0" dirty="0">
              <a:solidFill>
                <a:srgbClr val="238CFF"/>
              </a:solidFill>
            </a:endParaRPr>
          </a:p>
        </p:txBody>
      </p:sp>
      <p:sp>
        <p:nvSpPr>
          <p:cNvPr id="21" name="副标题 2"/>
          <p:cNvSpPr txBox="1"/>
          <p:nvPr userDrawn="1"/>
        </p:nvSpPr>
        <p:spPr>
          <a:xfrm flipV="1">
            <a:off x="1235221" y="4411274"/>
            <a:ext cx="11245558" cy="45719"/>
          </a:xfrm>
          <a:prstGeom prst="roundRect">
            <a:avLst/>
          </a:prstGeom>
          <a:gradFill flip="none" rotWithShape="1">
            <a:gsLst>
              <a:gs pos="100000">
                <a:srgbClr val="48A5FA"/>
              </a:gs>
              <a:gs pos="0">
                <a:schemeClr val="bg1"/>
              </a:gs>
              <a:gs pos="25000">
                <a:schemeClr val="tx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182880" tIns="91440" rIns="182880" bIns="91440" rtlCol="0">
            <a:noAutofit/>
          </a:bodyPr>
          <a:lstStyle>
            <a:lvl1pPr marL="0" indent="0" algn="ctr" defTabSz="560070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03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14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017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021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024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endParaRPr lang="zh-CN" altLang="en-US" sz="2000" b="1" spc="600" dirty="0">
              <a:solidFill>
                <a:schemeClr val="bg1"/>
              </a:solidFill>
            </a:endParaRPr>
          </a:p>
        </p:txBody>
      </p:sp>
      <p:sp>
        <p:nvSpPr>
          <p:cNvPr id="23" name="副标题 2"/>
          <p:cNvSpPr txBox="1"/>
          <p:nvPr userDrawn="1"/>
        </p:nvSpPr>
        <p:spPr>
          <a:xfrm flipV="1">
            <a:off x="1235221" y="6686199"/>
            <a:ext cx="11245558" cy="45719"/>
          </a:xfrm>
          <a:prstGeom prst="roundRect">
            <a:avLst/>
          </a:prstGeom>
          <a:gradFill flip="none" rotWithShape="1">
            <a:gsLst>
              <a:gs pos="100000">
                <a:srgbClr val="48A5FA"/>
              </a:gs>
              <a:gs pos="0">
                <a:schemeClr val="bg1"/>
              </a:gs>
              <a:gs pos="25000">
                <a:schemeClr val="tx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182880" tIns="91440" rIns="182880" bIns="91440" rtlCol="0">
            <a:noAutofit/>
          </a:bodyPr>
          <a:lstStyle>
            <a:lvl1pPr marL="0" indent="0" algn="ctr" defTabSz="560070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03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14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017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021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024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endParaRPr lang="zh-CN" altLang="en-US" sz="2000" b="1" spc="600" dirty="0">
              <a:solidFill>
                <a:schemeClr val="bg1"/>
              </a:solidFill>
            </a:endParaRPr>
          </a:p>
        </p:txBody>
      </p:sp>
      <p:sp>
        <p:nvSpPr>
          <p:cNvPr id="24" name="副标题 2"/>
          <p:cNvSpPr txBox="1"/>
          <p:nvPr userDrawn="1"/>
        </p:nvSpPr>
        <p:spPr>
          <a:xfrm flipV="1">
            <a:off x="1235221" y="10291323"/>
            <a:ext cx="11245558" cy="45719"/>
          </a:xfrm>
          <a:prstGeom prst="roundRect">
            <a:avLst/>
          </a:prstGeom>
          <a:gradFill flip="none" rotWithShape="1">
            <a:gsLst>
              <a:gs pos="100000">
                <a:srgbClr val="48A5FA"/>
              </a:gs>
              <a:gs pos="0">
                <a:schemeClr val="bg1"/>
              </a:gs>
              <a:gs pos="25000">
                <a:schemeClr val="tx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182880" tIns="91440" rIns="182880" bIns="91440" rtlCol="0">
            <a:noAutofit/>
          </a:bodyPr>
          <a:lstStyle>
            <a:lvl1pPr marL="0" indent="0" algn="ctr" defTabSz="560070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03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14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017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021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024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endParaRPr lang="zh-CN" altLang="en-US" sz="2000" b="1" spc="600" dirty="0">
              <a:solidFill>
                <a:schemeClr val="bg1"/>
              </a:solidFill>
            </a:endParaRPr>
          </a:p>
        </p:txBody>
      </p:sp>
      <p:sp>
        <p:nvSpPr>
          <p:cNvPr id="25" name="副标题 2"/>
          <p:cNvSpPr txBox="1"/>
          <p:nvPr userDrawn="1"/>
        </p:nvSpPr>
        <p:spPr>
          <a:xfrm flipV="1">
            <a:off x="1235221" y="13917758"/>
            <a:ext cx="11245558" cy="45719"/>
          </a:xfrm>
          <a:prstGeom prst="roundRect">
            <a:avLst/>
          </a:prstGeom>
          <a:gradFill flip="none" rotWithShape="1">
            <a:gsLst>
              <a:gs pos="100000">
                <a:srgbClr val="48A5FA"/>
              </a:gs>
              <a:gs pos="0">
                <a:schemeClr val="bg1"/>
              </a:gs>
              <a:gs pos="25000">
                <a:schemeClr val="tx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182880" tIns="91440" rIns="182880" bIns="91440" rtlCol="0">
            <a:noAutofit/>
          </a:bodyPr>
          <a:lstStyle>
            <a:lvl1pPr marL="0" indent="0" algn="ctr" defTabSz="560070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003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2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007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1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010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014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017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021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60245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0" algn="ctr" defTabSz="560070" rtl="0" eaLnBrk="1" latinLnBrk="0" hangingPunct="1">
              <a:lnSpc>
                <a:spcPct val="90000"/>
              </a:lnSpc>
              <a:spcBef>
                <a:spcPts val="305"/>
              </a:spcBef>
              <a:buFont typeface="Arial" panose="020B0604020202020204" pitchFamily="34" charset="0"/>
              <a:buNone/>
              <a:defRPr sz="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</a:pPr>
            <a:endParaRPr lang="zh-CN" altLang="en-US" sz="2000" b="1" spc="600" dirty="0">
              <a:solidFill>
                <a:schemeClr val="bg1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/>
          <a:stretch>
            <a:fillRect/>
          </a:stretch>
        </p:blipFill>
        <p:spPr>
          <a:xfrm>
            <a:off x="6092735" y="15235329"/>
            <a:ext cx="7623265" cy="3052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120140" rtl="0" eaLnBrk="1" latinLnBrk="0" hangingPunct="1">
        <a:spcBef>
          <a:spcPct val="0"/>
        </a:spcBef>
        <a:buNone/>
        <a:defRPr sz="53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735" indent="-4197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09955" indent="-349885" algn="l" defTabSz="1120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30" kern="1200">
          <a:solidFill>
            <a:schemeClr val="tx1"/>
          </a:solidFill>
          <a:latin typeface="+mn-lt"/>
          <a:ea typeface="+mn-ea"/>
          <a:cs typeface="+mn-cs"/>
        </a:defRPr>
      </a:lvl2pPr>
      <a:lvl3pPr marL="140017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3pPr>
      <a:lvl4pPr marL="196024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252031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6pPr>
      <a:lvl7pPr marL="364045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8pPr>
      <a:lvl9pPr marL="4760595" indent="-280035" algn="l" defTabSz="1120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6007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12014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80035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36042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92049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480560" algn="l" defTabSz="1120140" rtl="0" eaLnBrk="1" latinLnBrk="0" hangingPunct="1"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87280" y="1026795"/>
            <a:ext cx="4572000" cy="60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学校</a:t>
            </a:r>
            <a:r>
              <a:rPr lang="en-US" altLang="zh-CN">
                <a:solidFill>
                  <a:schemeClr val="bg1"/>
                </a:solidFill>
              </a:rPr>
              <a:t>LOGO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2000">
        <p:fade/>
      </p:transition>
    </mc:Choice>
    <mc:Fallback>
      <p:transition spd="med" advClick="0" advTm="2000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VkZTI3M2UyNTEyZWNiMjc2MzRkYWNlMzliMDY3ODgifQ==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yjta5xj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华文新魏</vt:lpstr>
      <vt:lpstr>微软雅黑</vt:lpstr>
      <vt:lpstr>Arial Unicode MS</vt:lpstr>
      <vt:lpstr>等线</vt:lpstr>
      <vt:lpstr>1_自定义设计方案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</dc:title>
  <dc:creator>第一PPT</dc:creator>
  <cp:keywords>www.1ppt.com</cp:keywords>
  <dc:description>www.1ppt.com</dc:description>
  <cp:lastModifiedBy>张乐</cp:lastModifiedBy>
  <cp:revision>121</cp:revision>
  <dcterms:created xsi:type="dcterms:W3CDTF">2022-03-15T03:38:00Z</dcterms:created>
  <dcterms:modified xsi:type="dcterms:W3CDTF">2024-06-06T02:18:18Z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A065AB90D23B46E98E530840641DD856</vt:lpwstr>
  </property>
  <property fmtid="{D5CDD505-2E9C-101B-9397-08002B2CF9AE}" pid="3" name="KSOProductBuildVer">
    <vt:lpwstr>2052-12.1.0.16929</vt:lpwstr>
  </property>
</Properties>
</file>